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680" autoAdjust="0"/>
    <p:restoredTop sz="94694"/>
  </p:normalViewPr>
  <p:slideViewPr>
    <p:cSldViewPr snapToGrid="0" snapToObjects="1">
      <p:cViewPr varScale="1">
        <p:scale>
          <a:sx n="117" d="100"/>
          <a:sy n="117" d="100"/>
        </p:scale>
        <p:origin x="1792" y="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D7D6E1-0AE9-954F-8502-BA3C4B78549E}" type="datetimeFigureOut">
              <a:rPr lang="en-US" smtClean="0"/>
              <a:pPr/>
              <a:t>9/4/24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047C6A-5423-2A4B-8589-3F069F66489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203834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74C5A6-009B-4B47-B306-A80AB9222890}" type="datetimeFigureOut">
              <a:rPr lang="en-US" smtClean="0"/>
              <a:pPr/>
              <a:t>9/4/24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E9C25D-DE8C-5C47-9947-1E97C9C6D4B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855367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16257-0888-B54D-8C51-BD6AE73CD57A}" type="datetime1">
              <a:rPr lang="en-US" smtClean="0"/>
              <a:pPr/>
              <a:t>9/4/24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ooter Placeholder 3"/>
          <p:cNvSpPr txBox="1">
            <a:spLocks/>
          </p:cNvSpPr>
          <p:nvPr userDrawn="1"/>
        </p:nvSpPr>
        <p:spPr>
          <a:xfrm>
            <a:off x="2590800" y="6356350"/>
            <a:ext cx="396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800" kern="1200">
                <a:solidFill>
                  <a:schemeClr val="tx1">
                    <a:tint val="75000"/>
                  </a:schemeClr>
                </a:solidFill>
                <a:latin typeface="Verdana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© 2024 Plank Road Publishing, Inc. • All Rights Reserved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21698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7AEC6-10AA-414D-96FF-22033FFF897A}" type="datetime1">
              <a:rPr lang="en-US" smtClean="0"/>
              <a:pPr/>
              <a:t>9/4/24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457200" y="444028"/>
            <a:ext cx="8229600" cy="573293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Footer Placeholder 3"/>
          <p:cNvSpPr txBox="1">
            <a:spLocks/>
          </p:cNvSpPr>
          <p:nvPr userDrawn="1"/>
        </p:nvSpPr>
        <p:spPr>
          <a:xfrm>
            <a:off x="2590800" y="6356350"/>
            <a:ext cx="396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800" kern="1200">
                <a:solidFill>
                  <a:schemeClr val="tx1">
                    <a:tint val="75000"/>
                  </a:schemeClr>
                </a:solidFill>
                <a:latin typeface="Verdana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© 2024 Plank Road Publishing, Inc. • All Rights Reserved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677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Verdana"/>
              </a:defRPr>
            </a:lvl1pPr>
          </a:lstStyle>
          <a:p>
            <a:fld id="{050792A5-ED52-D544-A005-A8473AC366A7}" type="datetime1">
              <a:rPr lang="en-US" smtClean="0"/>
              <a:pPr/>
              <a:t>9/4/24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  <a:latin typeface="Verdana"/>
              </a:defRPr>
            </a:lvl1pPr>
          </a:lstStyle>
          <a:p>
            <a:fld id="{96846263-F929-174E-BE4E-7207D5F1067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57456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Verdana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lnSpc>
          <a:spcPct val="150000"/>
        </a:lnSpc>
        <a:spcBef>
          <a:spcPct val="20000"/>
        </a:spcBef>
        <a:buFont typeface="Arial"/>
        <a:buNone/>
        <a:defRPr sz="4000" kern="1200" baseline="0">
          <a:solidFill>
            <a:schemeClr val="tx1"/>
          </a:solidFill>
          <a:latin typeface="Verdana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55D3DAB-D5DC-5E4C-8FF3-0B71C48717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1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36A48CA-6A27-D449-C74B-A756587223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78451" y="2510972"/>
            <a:ext cx="6027105" cy="14623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91548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573170E-EF71-8A47-8092-E7AFC4609D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0710709-BC5E-694F-AF64-C0B9ABE3F43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72886" y="424543"/>
            <a:ext cx="7913913" cy="5752421"/>
          </a:xfrm>
        </p:spPr>
        <p:txBody>
          <a:bodyPr/>
          <a:lstStyle/>
          <a:p>
            <a:r>
              <a:rPr lang="en-US" dirty="0">
                <a:effectLst/>
                <a:latin typeface="Helvetica" pitchFamily="2" charset="0"/>
              </a:rPr>
              <a:t>One of a kind. </a:t>
            </a:r>
          </a:p>
          <a:p>
            <a:r>
              <a:rPr lang="en-US" dirty="0">
                <a:effectLst/>
                <a:latin typeface="Helvetica" pitchFamily="2" charset="0"/>
              </a:rPr>
              <a:t>One of a kind. </a:t>
            </a:r>
          </a:p>
          <a:p>
            <a:r>
              <a:rPr lang="en-US" dirty="0">
                <a:effectLst/>
                <a:latin typeface="Helvetica" pitchFamily="2" charset="0"/>
              </a:rPr>
              <a:t>One of a kind.</a:t>
            </a:r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1D82D9D-1917-B0FB-6CAB-41F5A56B717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713" t="2071" r="5335" b="4671"/>
          <a:stretch/>
        </p:blipFill>
        <p:spPr>
          <a:xfrm>
            <a:off x="4996543" y="1513115"/>
            <a:ext cx="3690257" cy="4441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83636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85574B5-03BC-254A-849B-6C102369F1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B5CD918-5889-E64B-A457-442081A6947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284514" y="859971"/>
            <a:ext cx="7402285" cy="5316992"/>
          </a:xfrm>
        </p:spPr>
        <p:txBody>
          <a:bodyPr/>
          <a:lstStyle/>
          <a:p>
            <a:r>
              <a:rPr lang="en-US" sz="2000" i="1" dirty="0">
                <a:effectLst/>
                <a:latin typeface="Helvetica" pitchFamily="2" charset="0"/>
              </a:rPr>
              <a:t>(Penelope) solo, opt.:</a:t>
            </a:r>
          </a:p>
          <a:p>
            <a:r>
              <a:rPr lang="en-US" dirty="0">
                <a:effectLst/>
                <a:latin typeface="Helvetica" pitchFamily="2" charset="0"/>
              </a:rPr>
              <a:t>One of a kind.</a:t>
            </a:r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B395983-C228-DA8F-663B-02C54F9DA24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39331" t="45043" r="35172" b="13128"/>
          <a:stretch/>
        </p:blipFill>
        <p:spPr>
          <a:xfrm>
            <a:off x="5627914" y="2919920"/>
            <a:ext cx="1480458" cy="28821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33231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0B5DD39-BAF8-C640-8CB9-433086BC36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F40E44A-0F4D-3946-8018-1F0C297EF1A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903514" y="424544"/>
            <a:ext cx="7783286" cy="5752420"/>
          </a:xfrm>
        </p:spPr>
        <p:txBody>
          <a:bodyPr/>
          <a:lstStyle/>
          <a:p>
            <a:r>
              <a:rPr lang="en-US" sz="2000" i="1" dirty="0">
                <a:effectLst/>
                <a:latin typeface="Helvetica" pitchFamily="2" charset="0"/>
              </a:rPr>
              <a:t>(Penelope) solo, optional:</a:t>
            </a:r>
          </a:p>
          <a:p>
            <a:r>
              <a:rPr lang="en-US" dirty="0">
                <a:effectLst/>
                <a:latin typeface="Helvetica" pitchFamily="2" charset="0"/>
              </a:rPr>
              <a:t>I am unique.</a:t>
            </a:r>
          </a:p>
          <a:p>
            <a:r>
              <a:rPr lang="en-US" dirty="0">
                <a:effectLst/>
                <a:latin typeface="Helvetica" pitchFamily="2" charset="0"/>
              </a:rPr>
              <a:t>One of a kind.</a:t>
            </a:r>
          </a:p>
          <a:p>
            <a:r>
              <a:rPr lang="en-US" dirty="0">
                <a:effectLst/>
                <a:latin typeface="Helvetica" pitchFamily="2" charset="0"/>
              </a:rPr>
              <a:t>We are all </a:t>
            </a:r>
            <a:r>
              <a:rPr lang="en-US" dirty="0" err="1">
                <a:effectLst/>
                <a:latin typeface="Helvetica" pitchFamily="2" charset="0"/>
              </a:rPr>
              <a:t>diff’rent</a:t>
            </a:r>
            <a:r>
              <a:rPr lang="en-US" dirty="0">
                <a:effectLst/>
                <a:latin typeface="Helvetica" pitchFamily="2" charset="0"/>
              </a:rPr>
              <a:t>,</a:t>
            </a:r>
          </a:p>
          <a:p>
            <a:r>
              <a:rPr lang="en-US" dirty="0">
                <a:effectLst/>
                <a:latin typeface="Helvetica" pitchFamily="2" charset="0"/>
              </a:rPr>
              <a:t>yet you will find</a:t>
            </a:r>
          </a:p>
          <a:p>
            <a:endParaRPr lang="en-US" dirty="0">
              <a:effectLst/>
              <a:latin typeface="Helvetica" pitchFamily="2" charset="0"/>
            </a:endParaRPr>
          </a:p>
          <a:p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BDA3D5F-B551-3225-CC5C-45D2E965D21B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39331" t="45043" r="35172" b="13128"/>
          <a:stretch/>
        </p:blipFill>
        <p:spPr>
          <a:xfrm>
            <a:off x="5812971" y="3039663"/>
            <a:ext cx="1480458" cy="28821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80650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A0334EF-5BA8-584B-B27A-D9B82A4495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46EBF8-263F-E449-A950-CD8A76E5E2C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045028" y="555170"/>
            <a:ext cx="7641771" cy="5621793"/>
          </a:xfrm>
        </p:spPr>
        <p:txBody>
          <a:bodyPr/>
          <a:lstStyle/>
          <a:p>
            <a:r>
              <a:rPr lang="en-US" dirty="0">
                <a:effectLst/>
                <a:latin typeface="Helvetica" pitchFamily="2" charset="0"/>
              </a:rPr>
              <a:t>when we’re together,</a:t>
            </a:r>
          </a:p>
          <a:p>
            <a:r>
              <a:rPr lang="en-US" dirty="0">
                <a:effectLst/>
                <a:latin typeface="Helvetica" pitchFamily="2" charset="0"/>
              </a:rPr>
              <a:t>what</a:t>
            </a:r>
            <a:r>
              <a:rPr lang="en-US" dirty="0">
                <a:latin typeface="Helvetica" pitchFamily="2" charset="0"/>
              </a:rPr>
              <a:t> </a:t>
            </a:r>
            <a:r>
              <a:rPr lang="en-US" dirty="0">
                <a:effectLst/>
                <a:latin typeface="Helvetica" pitchFamily="2" charset="0"/>
              </a:rPr>
              <a:t>we could be,</a:t>
            </a:r>
          </a:p>
          <a:p>
            <a:r>
              <a:rPr lang="en-US" dirty="0">
                <a:effectLst/>
                <a:latin typeface="Helvetica" pitchFamily="2" charset="0"/>
              </a:rPr>
              <a:t>all of us one,</a:t>
            </a:r>
          </a:p>
          <a:p>
            <a:r>
              <a:rPr lang="en-US" dirty="0">
                <a:effectLst/>
                <a:latin typeface="Helvetica" pitchFamily="2" charset="0"/>
              </a:rPr>
              <a:t>in sweet harmony.</a:t>
            </a:r>
          </a:p>
          <a:p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1BDFB40-45E5-5DA2-A6E6-4B600BD8C8C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39331" t="45043" r="35172" b="13128"/>
          <a:stretch/>
        </p:blipFill>
        <p:spPr>
          <a:xfrm>
            <a:off x="5812971" y="3039663"/>
            <a:ext cx="1480458" cy="28821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15464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0A63E27-32E6-4343-93CC-DF9BBE5B1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1AEB25C-748B-C34C-B8EF-473726EB67B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57200" y="0"/>
            <a:ext cx="8229600" cy="6176964"/>
          </a:xfrm>
        </p:spPr>
        <p:txBody>
          <a:bodyPr/>
          <a:lstStyle/>
          <a:p>
            <a:r>
              <a:rPr lang="en-US" sz="2000" i="1" dirty="0">
                <a:effectLst/>
                <a:latin typeface="Helvetica" pitchFamily="2" charset="0"/>
              </a:rPr>
              <a:t>all sing, opt.:</a:t>
            </a:r>
          </a:p>
          <a:p>
            <a:r>
              <a:rPr lang="en-US" dirty="0">
                <a:effectLst/>
                <a:latin typeface="Helvetica" pitchFamily="2" charset="0"/>
              </a:rPr>
              <a:t>We are one, one of a kind. </a:t>
            </a:r>
          </a:p>
          <a:p>
            <a:r>
              <a:rPr lang="en-US" dirty="0" err="1">
                <a:effectLst/>
                <a:latin typeface="Helvetica" pitchFamily="2" charset="0"/>
              </a:rPr>
              <a:t>Ev’ryone</a:t>
            </a:r>
            <a:r>
              <a:rPr lang="en-US" dirty="0">
                <a:effectLst/>
                <a:latin typeface="Helvetica" pitchFamily="2" charset="0"/>
              </a:rPr>
              <a:t>,</a:t>
            </a:r>
          </a:p>
          <a:p>
            <a:r>
              <a:rPr lang="en-US" dirty="0">
                <a:effectLst/>
                <a:latin typeface="Helvetica" pitchFamily="2" charset="0"/>
              </a:rPr>
              <a:t>one of a kind.</a:t>
            </a:r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4E1EBDF-FCD5-4C9F-2DF6-D1DD11BC94B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713" t="2071" r="5335" b="4671"/>
          <a:stretch/>
        </p:blipFill>
        <p:spPr>
          <a:xfrm>
            <a:off x="4996543" y="1513115"/>
            <a:ext cx="3690257" cy="4441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26553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122BE543-1805-78F2-AE64-17B77487114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713" t="2071" r="5335" b="4671"/>
          <a:stretch/>
        </p:blipFill>
        <p:spPr>
          <a:xfrm>
            <a:off x="4996543" y="1513115"/>
            <a:ext cx="3690257" cy="4441372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D42B4B2-BA88-FF45-A626-EF1C168931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78B2A3B-B1E1-8641-9CCA-3D13540C418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57200" y="1"/>
            <a:ext cx="8229600" cy="6176964"/>
          </a:xfrm>
        </p:spPr>
        <p:txBody>
          <a:bodyPr/>
          <a:lstStyle/>
          <a:p>
            <a:r>
              <a:rPr lang="en-US" dirty="0">
                <a:effectLst/>
                <a:latin typeface="Helvetica" pitchFamily="2" charset="0"/>
              </a:rPr>
              <a:t>For I am, you are, by design.</a:t>
            </a:r>
          </a:p>
          <a:p>
            <a:r>
              <a:rPr lang="en-US" dirty="0">
                <a:effectLst/>
                <a:latin typeface="Helvetica" pitchFamily="2" charset="0"/>
              </a:rPr>
              <a:t>But me plus you is when we</a:t>
            </a:r>
          </a:p>
          <a:p>
            <a:r>
              <a:rPr lang="en-US" dirty="0">
                <a:effectLst/>
                <a:latin typeface="Helvetica" pitchFamily="2" charset="0"/>
              </a:rPr>
              <a:t>shine as one.</a:t>
            </a:r>
          </a:p>
          <a:p>
            <a:r>
              <a:rPr lang="en-US" dirty="0">
                <a:effectLst/>
                <a:latin typeface="Helvetica" pitchFamily="2" charset="0"/>
              </a:rPr>
              <a:t>One of a kind. </a:t>
            </a:r>
          </a:p>
          <a:p>
            <a:r>
              <a:rPr lang="en-US" dirty="0">
                <a:effectLst/>
                <a:latin typeface="Helvetica" pitchFamily="2" charset="0"/>
              </a:rPr>
              <a:t>One of a kind.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86298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56A9A01-AF09-1840-8499-07B1271ED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B29F630-82CD-2543-984C-7DC4DDF78AC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53143" y="587828"/>
            <a:ext cx="8033657" cy="5589135"/>
          </a:xfrm>
        </p:spPr>
        <p:txBody>
          <a:bodyPr/>
          <a:lstStyle/>
          <a:p>
            <a:r>
              <a:rPr lang="en-US" dirty="0">
                <a:effectLst/>
                <a:latin typeface="Helvetica" pitchFamily="2" charset="0"/>
              </a:rPr>
              <a:t>I am unique.</a:t>
            </a:r>
          </a:p>
          <a:p>
            <a:r>
              <a:rPr lang="en-US" dirty="0">
                <a:effectLst/>
                <a:latin typeface="Helvetica" pitchFamily="2" charset="0"/>
              </a:rPr>
              <a:t>One of a kind.</a:t>
            </a:r>
          </a:p>
          <a:p>
            <a:r>
              <a:rPr lang="en-US" dirty="0">
                <a:effectLst/>
                <a:latin typeface="Helvetica" pitchFamily="2" charset="0"/>
              </a:rPr>
              <a:t>We are all </a:t>
            </a:r>
            <a:r>
              <a:rPr lang="en-US" dirty="0" err="1">
                <a:effectLst/>
                <a:latin typeface="Helvetica" pitchFamily="2" charset="0"/>
              </a:rPr>
              <a:t>diff’rent</a:t>
            </a:r>
            <a:r>
              <a:rPr lang="en-US" dirty="0">
                <a:effectLst/>
                <a:latin typeface="Helvetica" pitchFamily="2" charset="0"/>
              </a:rPr>
              <a:t>,</a:t>
            </a:r>
          </a:p>
          <a:p>
            <a:r>
              <a:rPr lang="en-US" dirty="0">
                <a:effectLst/>
                <a:latin typeface="Helvetica" pitchFamily="2" charset="0"/>
              </a:rPr>
              <a:t>yet you will find</a:t>
            </a:r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6747B9A-7CD1-76CC-B9F2-CB4FB4BB765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713" t="2071" r="5335" b="4671"/>
          <a:stretch/>
        </p:blipFill>
        <p:spPr>
          <a:xfrm>
            <a:off x="4996543" y="1513115"/>
            <a:ext cx="3690257" cy="4441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75913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21C0C18-2D7E-0685-EAAC-6E64B6B1462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713" t="2071" r="5335" b="4671"/>
          <a:stretch/>
        </p:blipFill>
        <p:spPr>
          <a:xfrm>
            <a:off x="4996543" y="1524000"/>
            <a:ext cx="3690257" cy="4441372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680B4B0-608B-D043-8539-CBB4045EE4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479EC36-09BA-F043-8443-4FB24854448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57200" y="0"/>
            <a:ext cx="8229600" cy="6176964"/>
          </a:xfrm>
        </p:spPr>
        <p:txBody>
          <a:bodyPr/>
          <a:lstStyle/>
          <a:p>
            <a:r>
              <a:rPr lang="en-US" dirty="0">
                <a:effectLst/>
                <a:latin typeface="Helvetica" pitchFamily="2" charset="0"/>
              </a:rPr>
              <a:t>when we’re together,</a:t>
            </a:r>
          </a:p>
          <a:p>
            <a:r>
              <a:rPr lang="en-US" dirty="0">
                <a:effectLst/>
                <a:latin typeface="Helvetica" pitchFamily="2" charset="0"/>
              </a:rPr>
              <a:t>what we could be,</a:t>
            </a:r>
          </a:p>
          <a:p>
            <a:r>
              <a:rPr lang="en-US" dirty="0">
                <a:effectLst/>
                <a:latin typeface="Helvetica" pitchFamily="2" charset="0"/>
              </a:rPr>
              <a:t>all of us one,</a:t>
            </a:r>
          </a:p>
          <a:p>
            <a:r>
              <a:rPr lang="en-US" dirty="0">
                <a:effectLst/>
                <a:latin typeface="Helvetica" pitchFamily="2" charset="0"/>
              </a:rPr>
              <a:t>in sweet harmony.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6566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98B0B88D-DB78-F6CB-E9A8-344F6D87ED6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713" t="2071" r="5335" b="4671"/>
          <a:stretch/>
        </p:blipFill>
        <p:spPr>
          <a:xfrm>
            <a:off x="4996543" y="1513115"/>
            <a:ext cx="3690257" cy="4441372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A4AE077-3A00-8C45-8E7D-04F4AC764C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C6DAAC7-D51B-F945-B5AB-B5FCADD9B8A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57200" y="136525"/>
            <a:ext cx="8229600" cy="6040439"/>
          </a:xfrm>
        </p:spPr>
        <p:txBody>
          <a:bodyPr/>
          <a:lstStyle/>
          <a:p>
            <a:r>
              <a:rPr lang="en-US" dirty="0">
                <a:effectLst/>
                <a:latin typeface="Helvetica" pitchFamily="2" charset="0"/>
              </a:rPr>
              <a:t>We are one, one of a kind. </a:t>
            </a:r>
          </a:p>
          <a:p>
            <a:r>
              <a:rPr lang="en-US" dirty="0" err="1">
                <a:effectLst/>
                <a:latin typeface="Helvetica" pitchFamily="2" charset="0"/>
              </a:rPr>
              <a:t>Ev’ryone</a:t>
            </a:r>
            <a:r>
              <a:rPr lang="en-US" dirty="0">
                <a:effectLst/>
                <a:latin typeface="Helvetica" pitchFamily="2" charset="0"/>
              </a:rPr>
              <a:t>, one of a kind.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55119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14DC396-2079-7449-B471-696ABE97D6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1A40486-7FB3-BA45-AE60-EF4DBD341E8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57200" y="136525"/>
            <a:ext cx="8229600" cy="6040439"/>
          </a:xfrm>
        </p:spPr>
        <p:txBody>
          <a:bodyPr/>
          <a:lstStyle/>
          <a:p>
            <a:r>
              <a:rPr lang="en-US" dirty="0">
                <a:effectLst/>
                <a:latin typeface="Helvetica" pitchFamily="2" charset="0"/>
              </a:rPr>
              <a:t>For I am, you are,</a:t>
            </a:r>
          </a:p>
          <a:p>
            <a:r>
              <a:rPr lang="en-US" dirty="0">
                <a:effectLst/>
                <a:latin typeface="Helvetica" pitchFamily="2" charset="0"/>
              </a:rPr>
              <a:t>by design.</a:t>
            </a:r>
          </a:p>
          <a:p>
            <a:r>
              <a:rPr lang="en-US" dirty="0">
                <a:effectLst/>
                <a:latin typeface="Helvetica" pitchFamily="2" charset="0"/>
              </a:rPr>
              <a:t>But me plus you is</a:t>
            </a:r>
          </a:p>
          <a:p>
            <a:r>
              <a:rPr lang="en-US" dirty="0">
                <a:effectLst/>
                <a:latin typeface="Helvetica" pitchFamily="2" charset="0"/>
              </a:rPr>
              <a:t>when we shine</a:t>
            </a:r>
          </a:p>
          <a:p>
            <a:r>
              <a:rPr lang="en-US" dirty="0">
                <a:effectLst/>
                <a:latin typeface="Helvetica" pitchFamily="2" charset="0"/>
              </a:rPr>
              <a:t>as one.</a:t>
            </a:r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50C804A-B2E5-59E1-962B-9202E065FFF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713" t="2071" r="5335" b="4671"/>
          <a:stretch/>
        </p:blipFill>
        <p:spPr>
          <a:xfrm>
            <a:off x="4996543" y="1513115"/>
            <a:ext cx="3690257" cy="4441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5255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144</TotalTime>
  <Words>206</Words>
  <Application>Microsoft Macintosh PowerPoint</Application>
  <PresentationFormat>On-screen Show (4:3)</PresentationFormat>
  <Paragraphs>49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Calibri</vt:lpstr>
      <vt:lpstr>Helvetica</vt:lpstr>
      <vt:lpstr>Verdana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Dan Thieman</cp:lastModifiedBy>
  <cp:revision>69</cp:revision>
  <dcterms:created xsi:type="dcterms:W3CDTF">2017-12-11T21:21:23Z</dcterms:created>
  <dcterms:modified xsi:type="dcterms:W3CDTF">2024-09-04T15:29:46Z</dcterms:modified>
</cp:coreProperties>
</file>